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63" r:id="rId10"/>
    <p:sldId id="264" r:id="rId11"/>
    <p:sldId id="266" r:id="rId12"/>
    <p:sldId id="268" r:id="rId13"/>
    <p:sldId id="270" r:id="rId14"/>
  </p:sldIdLst>
  <p:sldSz cx="9144000" cy="5143500" type="screen16x9"/>
  <p:notesSz cx="6858000" cy="9144000"/>
  <p:embeddedFontLst>
    <p:embeddedFont>
      <p:font typeface="Google Sans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2" d="100"/>
          <a:sy n="92" d="100"/>
        </p:scale>
        <p:origin x="540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ef99d2c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ef99d2c9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ef99d2c9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ef99d2c9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ef99d2c9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ef99d2c9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ef99d2c9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ef99d2c9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4e890203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4e890203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ef99d2c9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ef99d2c9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ef99d2c9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ef99d2c9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ef99d2c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ef99d2c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ef99d2c9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ef99d2c9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ef99d2c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ef99d2c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ef99d2c9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ef99d2c9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36625" y="881025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Guidelines</a:t>
            </a:r>
            <a:endParaRPr sz="4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09900" y="1711275"/>
            <a:ext cx="79242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Kindly use the given template for submitting your project (Make a copy of the template)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One team is only required to submit one project.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ideal size of the presentation should not be more than 10 slides.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You are welcome to add as many POCs and design concepts to support your project.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project should be feasible and the team members should be capable enough, to come up with the prototype of the same idea, if required.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Projects using Google developer technologies like Gemini APIs &amp; building projects on IDX platform will earn additional points.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In case of queries, kindly reach out to us at solutionchallengesupport@hack2skill.com</a:t>
            </a:r>
            <a:endParaRPr sz="15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117261" y="418807"/>
            <a:ext cx="87843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Technologies to be used in the solution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81443-0C22-ACD8-8748-6AA787DEC4F8}"/>
              </a:ext>
            </a:extLst>
          </p:cNvPr>
          <p:cNvSpPr txBox="1"/>
          <p:nvPr/>
        </p:nvSpPr>
        <p:spPr>
          <a:xfrm>
            <a:off x="311692" y="870907"/>
            <a:ext cx="8520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1️⃣ </a:t>
            </a:r>
            <a:r>
              <a:rPr lang="en-I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&amp; Mobile App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React.js (for dynamic UI), Tailwind CSS (for styling).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Node.js with Express.js (for handling API requests).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PostgreSQL / MongoDB (for storing farmer data, crop records).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Services: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Firebase / AWS (for hosting and authentication).</a:t>
            </a:r>
          </a:p>
          <a:p>
            <a:pPr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2️⃣ </a:t>
            </a:r>
            <a:r>
              <a:rPr lang="en-I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&amp; Machine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TensorFlow /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(for crop disease detection).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OpenCV (for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crop images).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 (NLP):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GPT-based AI chatbots (for farmer queries).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Analytics: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Scikit-learn (for weather forecasting &amp; crop yield predictions).</a:t>
            </a:r>
          </a:p>
          <a:p>
            <a:pPr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3️⃣ </a:t>
            </a:r>
            <a:r>
              <a:rPr lang="en-I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&amp; Data Collection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Sensors: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DHT11 (temperature, humidity), Soil pH sensors (nutrient monitoring).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Sensing: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Google Earth Engine / Sentinel-2 (for satellite imagery).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Integration: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OpenWeather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(for real-time weather updates).</a:t>
            </a:r>
          </a:p>
          <a:p>
            <a:pPr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4️⃣ </a:t>
            </a:r>
            <a:r>
              <a:rPr lang="en-I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Government &amp; External Integrations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Assistance API: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automated loan eligibility checks and applications.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Afforestation &amp; Climate Alert System: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notify government agencies for tree plantations in global warming-affected areas.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210450" y="518863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Snapshots of the MVP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A1932-B0F5-7180-88EB-4243B41B6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49" y="921326"/>
            <a:ext cx="8723101" cy="40178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GitHub Public Repository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Demo Video Link (3 Minutes)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rabicPeriod"/>
            </a:pPr>
            <a:r>
              <a:rPr lang="en-GB" sz="1800">
                <a:latin typeface="Google Sans"/>
                <a:ea typeface="Google Sans"/>
                <a:cs typeface="Google Sans"/>
                <a:sym typeface="Google Sans"/>
              </a:rPr>
              <a:t>MVP Link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46600" y="2895500"/>
            <a:ext cx="8760000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name: Logic Loom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Team leader name: Anushree P</a:t>
            </a: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342900">
              <a:buSzPts val="1800"/>
              <a:buFont typeface="Google Sans"/>
              <a:buAutoNum type="alphaLcPeriod"/>
            </a:pPr>
            <a:r>
              <a:rPr lang="en-GB" sz="1800" b="1" dirty="0">
                <a:latin typeface="Google Sans"/>
                <a:ea typeface="Google Sans"/>
                <a:cs typeface="Google Sans"/>
                <a:sym typeface="Google Sans"/>
              </a:rPr>
              <a:t>Problem Statement: </a:t>
            </a:r>
            <a:r>
              <a:rPr lang="en-US" sz="1800" b="1" dirty="0">
                <a:latin typeface="Google Sans"/>
                <a:ea typeface="Google Sans"/>
                <a:cs typeface="Google Sans"/>
                <a:sym typeface="Google Sans"/>
              </a:rPr>
              <a:t>Empowering Small And Marginal Farmers with AI Driven Agricultural Solutions.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AutoNum type="alphaLcPeriod"/>
            </a:pPr>
            <a:endParaRPr sz="1800"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100500" y="573267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Brief about your solution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25CC1-C16D-5CB8-F390-6C5CB828A551}"/>
              </a:ext>
            </a:extLst>
          </p:cNvPr>
          <p:cNvSpPr txBox="1"/>
          <p:nvPr/>
        </p:nvSpPr>
        <p:spPr>
          <a:xfrm>
            <a:off x="802700" y="1331916"/>
            <a:ext cx="8942999" cy="2535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ea typeface="Google Sans" panose="020B0604020202020204" charset="0"/>
                <a:cs typeface="Times New Roman" panose="02020603050405020304" pitchFamily="18" charset="0"/>
              </a:rPr>
              <a:t>✅ Satellite-Based Agricultural Monitoring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ea typeface="Google Sans" panose="020B0604020202020204" charset="0"/>
                <a:cs typeface="Times New Roman" panose="02020603050405020304" pitchFamily="18" charset="0"/>
              </a:rPr>
              <a:t>✅ AI-Powered Alerts &amp; Crop Recommendations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ea typeface="Google Sans" panose="020B0604020202020204" charset="0"/>
                <a:cs typeface="Times New Roman" panose="02020603050405020304" pitchFamily="18" charset="0"/>
              </a:rPr>
              <a:t>✅ Government Loan Assistance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ea typeface="Google Sans" panose="020B0604020202020204" charset="0"/>
                <a:cs typeface="Times New Roman" panose="02020603050405020304" pitchFamily="18" charset="0"/>
              </a:rPr>
              <a:t>✅ Crop Disease Detection &amp; Treatment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ea typeface="Google Sans" panose="020B0604020202020204" charset="0"/>
                <a:cs typeface="Times New Roman" panose="02020603050405020304" pitchFamily="18" charset="0"/>
              </a:rPr>
              <a:t>✅ Global Warming Detection &amp; Afforestation Alerts</a:t>
            </a:r>
          </a:p>
          <a:p>
            <a:pPr>
              <a:lnSpc>
                <a:spcPct val="150000"/>
              </a:lnSpc>
            </a:pPr>
            <a:r>
              <a:rPr lang="en-IN" sz="1800" dirty="0">
                <a:latin typeface="Times New Roman" panose="02020603050405020304" pitchFamily="18" charset="0"/>
                <a:ea typeface="Google Sans" panose="020B0604020202020204" charset="0"/>
                <a:cs typeface="Times New Roman" panose="02020603050405020304" pitchFamily="18" charset="0"/>
              </a:rPr>
              <a:t>✅ User-Friendly Web &amp; Mobile App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224117" y="442032"/>
            <a:ext cx="8671715" cy="456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Opportunities</a:t>
            </a:r>
            <a:endParaRPr sz="1600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How Different Is It from Existing Ideas?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AI, IoT, and Satellite Data: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Unlike most agricultural platforms that focus on either AI-based crop recommendations or satellite monitoring, our solution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combines AI, IoT sensors, and satellite imagery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holistic farming approach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Warming Detection &amp; Afforestation Alerts: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platform not only helps farmers but also contributes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climate resilience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global warming-affected areas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notifying agencies for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 plantation initiatives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Government Loan Assistance: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Many platforms provide market insights, but our solution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farmers access financial aid quickly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reducing risks from crop failures.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How Will It Solve the Problem?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Insights for Farmers: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soil health, crop growth, and weather conditions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help farmers make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informed decisions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improve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yield and productivity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Preventing Crop Losses: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AI-powered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 detection and pest alerts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help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crop damage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sustainable farming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Stability for Farmers: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loan assistance and eligibility verification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 farmers in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avoiding debt traps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mitigating risks from crop failures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Climate-Smart Farming: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climate change-affected areas and promoting afforestation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our solution supports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agricultural sustainability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660BC-C9F6-0342-4AFA-002A216D2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81" y="-254382"/>
            <a:ext cx="8545859" cy="4071517"/>
          </a:xfrm>
        </p:spPr>
        <p:txBody>
          <a:bodyPr>
            <a:norm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Google Sans" panose="020B0604020202020204" charset="0"/>
                <a:cs typeface="Times New Roman" panose="02020603050405020304" pitchFamily="18" charset="0"/>
              </a:rPr>
              <a:t>c. 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Google Sans" panose="020B0604020202020204" charset="0"/>
                <a:cs typeface="Times New Roman" panose="02020603050405020304" pitchFamily="18" charset="0"/>
              </a:rPr>
              <a:t>USP (Unique Selling Proposition) of the Proposed Solution</a:t>
            </a:r>
            <a:br>
              <a:rPr lang="en-US" sz="1400" dirty="0">
                <a:latin typeface="Times New Roman" panose="02020603050405020304" pitchFamily="18" charset="0"/>
                <a:ea typeface="Google Sans" panose="020B0604020202020204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ea typeface="Google Sans" panose="020B0604020202020204" charset="0"/>
                <a:cs typeface="Times New Roman" panose="02020603050405020304" pitchFamily="18" charset="0"/>
              </a:rPr>
              <a:t>✅ </a:t>
            </a:r>
            <a:r>
              <a:rPr lang="en-US" sz="1400" b="1" dirty="0">
                <a:latin typeface="Times New Roman" panose="02020603050405020304" pitchFamily="18" charset="0"/>
                <a:ea typeface="Google Sans" panose="020B0604020202020204" charset="0"/>
                <a:cs typeface="Times New Roman" panose="02020603050405020304" pitchFamily="18" charset="0"/>
              </a:rPr>
              <a:t>End-to-End AI-Driven Agriculture Solution: </a:t>
            </a:r>
            <a:r>
              <a:rPr lang="en-US" sz="1400" dirty="0">
                <a:latin typeface="Times New Roman" panose="02020603050405020304" pitchFamily="18" charset="0"/>
                <a:ea typeface="Google Sans" panose="020B0604020202020204" charset="0"/>
                <a:cs typeface="Times New Roman" panose="02020603050405020304" pitchFamily="18" charset="0"/>
              </a:rPr>
              <a:t>A one-stop platform integrating AI, IoT, and satellite data for monitoring, recommendation, and financial assistance.</a:t>
            </a:r>
            <a:br>
              <a:rPr lang="en-US" sz="1400" dirty="0">
                <a:latin typeface="Times New Roman" panose="02020603050405020304" pitchFamily="18" charset="0"/>
                <a:ea typeface="Google Sans" panose="020B0604020202020204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ea typeface="Google Sans" panose="020B0604020202020204" charset="0"/>
                <a:cs typeface="Times New Roman" panose="02020603050405020304" pitchFamily="18" charset="0"/>
              </a:rPr>
              <a:t>✅ Smart Global Warming Detection &amp; Tree Plantation Alerts: Our system proactively fights climate change while supporting sustainable farming.</a:t>
            </a:r>
            <a:br>
              <a:rPr lang="en-US" sz="1400" dirty="0">
                <a:latin typeface="Times New Roman" panose="02020603050405020304" pitchFamily="18" charset="0"/>
                <a:ea typeface="Google Sans" panose="020B0604020202020204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ea typeface="Google Sans" panose="020B0604020202020204" charset="0"/>
                <a:cs typeface="Times New Roman" panose="02020603050405020304" pitchFamily="18" charset="0"/>
              </a:rPr>
              <a:t>✅ User-Friendly Web &amp; Mobile App: Designed with React.js, Node.js, and Firebase, making it easily accessible to farmers.</a:t>
            </a:r>
            <a:br>
              <a:rPr lang="en-US" sz="1400" dirty="0">
                <a:latin typeface="Times New Roman" panose="02020603050405020304" pitchFamily="18" charset="0"/>
                <a:ea typeface="Google Sans" panose="020B0604020202020204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ea typeface="Google Sans" panose="020B0604020202020204" charset="0"/>
                <a:cs typeface="Times New Roman" panose="02020603050405020304" pitchFamily="18" charset="0"/>
              </a:rPr>
              <a:t>✅ Scalability &amp; Government Collaboration: The system is scalable and can be integrated with government policies to support millions of farmers nationwide.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283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112973" y="442714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List of features offered by the solution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145F9F-66F8-27EC-01DD-F3E6D8BC979E}"/>
              </a:ext>
            </a:extLst>
          </p:cNvPr>
          <p:cNvSpPr txBox="1"/>
          <p:nvPr/>
        </p:nvSpPr>
        <p:spPr>
          <a:xfrm>
            <a:off x="222600" y="957739"/>
            <a:ext cx="847954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Satellite-Based Soil &amp; Crop Monitoring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Tracks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moisture, temperature, and crop health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real-time.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Crop &amp; Fertilizer Recommendations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Suggests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crops and fertilizers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     quality and weather conditions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Disease &amp; Pest Detection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Uses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&amp; computer vision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detect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 diseases early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provide treatment recommendations.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Forecast &amp; Alerts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Provides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weather updates and extreme weather alerts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better planning.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Loan Assistance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AI-powered system helps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farmers check loan eligibility and apply for financial aid easily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Warming Detection &amp; Afforestation Alerts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Identifies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climate-affected areas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notifies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agencies for tree plantations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IoT-Based Soil Health Monitoring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Uses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 to measure soil pH, moisture, and nutrient levels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crop management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&amp; Web App for Farmers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Easy-to-use platform for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insights, alerts, and recommendations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Multi-Language AI Chatbot Support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Assists farmers in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regional languages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better accessibility.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Price &amp; Demand Analysis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Helps farmers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best crops based on market trends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increasing profitability.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186000" y="488075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Process flow diagram or Use-case diagram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A29CB1-71ED-C0C1-0E73-06BF652DB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2" y="1388427"/>
            <a:ext cx="8520600" cy="28174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210450" y="518863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Wireframes/Mock diagrams of the proposed solution (optional)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37BED-D14B-ED29-FC84-9D3AE0E66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49" y="955964"/>
            <a:ext cx="8723101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161550" y="445175"/>
            <a:ext cx="88209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Google Sans"/>
                <a:ea typeface="Google Sans"/>
                <a:cs typeface="Google Sans"/>
                <a:sym typeface="Google Sans"/>
              </a:rPr>
              <a:t>Architecture diagram of the proposed solution</a:t>
            </a:r>
            <a:endParaRPr sz="18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17B26-33C9-3E68-1261-3D80E934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9" y="942108"/>
            <a:ext cx="8820901" cy="40039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971</Words>
  <Application>Microsoft Office PowerPoint</Application>
  <PresentationFormat>On-screen Show (16:9)</PresentationFormat>
  <Paragraphs>70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Google Sans</vt:lpstr>
      <vt:lpstr>Arial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c. USP (Unique Selling Proposition) of the Proposed Solution ✅ End-to-End AI-Driven Agriculture Solution: A one-stop platform integrating AI, IoT, and satellite data for monitoring, recommendation, and financial assistance. ✅ Smart Global Warming Detection &amp; Tree Plantation Alerts: Our system proactively fights climate change while supporting sustainable farming. ✅ User-Friendly Web &amp; Mobile App: Designed with React.js, Node.js, and Firebase, making it easily accessible to farmers. ✅ Scalability &amp; Government Collaboration: The system is scalable and can be integrated with government policies to support millions of farmers nationwide.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anushree p</dc:creator>
  <cp:lastModifiedBy>anushree p</cp:lastModifiedBy>
  <cp:revision>2</cp:revision>
  <dcterms:modified xsi:type="dcterms:W3CDTF">2025-03-15T14:54:32Z</dcterms:modified>
</cp:coreProperties>
</file>